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187"/>
    <p:restoredTop sz="94669"/>
  </p:normalViewPr>
  <p:slideViewPr>
    <p:cSldViewPr snapToGrid="0" snapToObjects="1">
      <p:cViewPr varScale="1">
        <p:scale>
          <a:sx n="63" d="100"/>
          <a:sy n="63" d="100"/>
        </p:scale>
        <p:origin x="82" y="10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78" d="100"/>
          <a:sy n="78" d="100"/>
        </p:scale>
        <p:origin x="3328" y="184"/>
      </p:cViewPr>
      <p:guideLst/>
    </p:cSldViewPr>
  </p:notesViewPr>
  <p:gridSpacing cx="76200" cy="76200"/>
</p:viewPr>
</file>

<file path=docProps/app.xml><?xml version="1.0" encoding="utf-8"?>
<Properties xmlns="http://schemas.openxmlformats.org/officeDocument/2006/extended-properties" xmlns:vt="http://schemas.openxmlformats.org/officeDocument/2006/docPropsVTypes">
  <TotalTime>6064</TotalTime>
  <Words>1019</Words>
  <Application>Microsoft Office PowerPoint</Application>
  <PresentationFormat>Widescreen</PresentationFormat>
  <Paragraphs>173</Paragraphs>
  <Slides>15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Arial</vt:lpstr>
      <vt:lpstr>Avenir Book</vt:lpstr>
      <vt:lpstr>Calibri</vt:lpstr>
      <vt:lpstr>Calibri Light</vt:lpstr>
      <vt:lpstr>Lato</vt:lpstr>
      <vt:lpstr>Office Theme</vt:lpstr>
      <vt:lpstr>PowerPoint Presentation</vt:lpstr>
      <vt:lpstr>Our Future - A Bustling Industrial Economy</vt:lpstr>
      <vt:lpstr> Our Vision</vt:lpstr>
      <vt:lpstr>Our Present</vt:lpstr>
      <vt:lpstr>The “Single Use” Paradigm</vt:lpstr>
      <vt:lpstr>The Orbit Fab Solution</vt:lpstr>
      <vt:lpstr>The Orbit Fab Solution</vt:lpstr>
      <vt:lpstr>Use Cases</vt:lpstr>
      <vt:lpstr>PowerPoint Presentation</vt:lpstr>
      <vt:lpstr>PowerPoint Presentation</vt:lpstr>
      <vt:lpstr>Key Milestones</vt:lpstr>
      <vt:lpstr> Key Milestones achieved – ISSNL Launch</vt:lpstr>
      <vt:lpstr> Key Milestones achieved – RAFTI Product</vt:lpstr>
      <vt:lpstr> CONFERS Standardization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James Grady</cp:lastModifiedBy>
  <cp:revision>37</cp:revision>
  <dcterms:modified xsi:type="dcterms:W3CDTF">2019-05-02T19:41:49Z</dcterms:modified>
</cp:coreProperties>
</file>